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0" autoAdjust="0"/>
    <p:restoredTop sz="94595" autoAdjust="0"/>
  </p:normalViewPr>
  <p:slideViewPr>
    <p:cSldViewPr>
      <p:cViewPr varScale="1">
        <p:scale>
          <a:sx n="72" d="100"/>
          <a:sy n="72" d="100"/>
        </p:scale>
        <p:origin x="-11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标题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cxnSp>
        <p:nvCxnSpPr>
          <p:cNvPr id="8" name="直接连接符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椭圆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占位符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内容占位符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6" name="页脚占位符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2" name="内容占位符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34" name="内容占位符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cxnSp>
        <p:nvCxnSpPr>
          <p:cNvPr id="10" name="直接连接符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内容占位符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1" name="标题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916467F-BC59-44D1-8E90-37C34232B54A}" type="datetimeFigureOut">
              <a:rPr lang="zh-CN" altLang="en-US" smtClean="0"/>
              <a:t>2011-11-20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D53A7FA-61E2-420F-A2E8-79EAB1A276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071538" y="2428868"/>
            <a:ext cx="7286676" cy="586452"/>
          </a:xfrm>
        </p:spPr>
        <p:txBody>
          <a:bodyPr>
            <a:scene3d>
              <a:camera prst="isometricOffAxis1Righ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ca-ES" altLang="zh-CN" sz="9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50" endPos="85000" dist="60007" dir="5400000" sy="-100000" algn="bl" rotWithShape="0"/>
                </a:effectLst>
              </a:rPr>
              <a:t>Adobe Photoshop</a:t>
            </a:r>
            <a:endParaRPr lang="zh-CN" altLang="en-US" sz="8800" dirty="0">
              <a:effectLst>
                <a:glow rad="101600">
                  <a:schemeClr val="accent6">
                    <a:lumMod val="50000"/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55000" endA="50" endPos="85000" dist="60007" dir="5400000" sy="-100000" algn="bl" rotWithShape="0"/>
              </a:effectLst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8191528" cy="1709516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altLang="zh-CN" sz="8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altLang="zh-CN" sz="88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altLang="zh-CN" sz="66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6">
                      <a:lumMod val="50000"/>
                      <a:alpha val="6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Adobe Photoshop</a:t>
            </a:r>
            <a:endParaRPr lang="zh-CN" altLang="en-US" sz="88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01600">
                  <a:schemeClr val="accent6">
                    <a:lumMod val="50000"/>
                    <a:alpha val="6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Mask (Quick</a:t>
            </a:r>
            <a:r>
              <a:rPr lang="en-US" altLang="zh-CN" baseline="0" dirty="0" smtClean="0"/>
              <a:t> mask q)</a:t>
            </a:r>
          </a:p>
          <a:p>
            <a:r>
              <a:rPr lang="en-US" altLang="zh-CN" dirty="0" smtClean="0"/>
              <a:t>Channels</a:t>
            </a:r>
          </a:p>
          <a:p>
            <a:r>
              <a:rPr lang="en-US" altLang="zh-CN" dirty="0" smtClean="0"/>
              <a:t>Paths</a:t>
            </a:r>
          </a:p>
          <a:p>
            <a:pPr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 concepts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Bridge</a:t>
            </a:r>
          </a:p>
          <a:p>
            <a:r>
              <a:rPr lang="en-US" altLang="zh-CN" dirty="0" smtClean="0"/>
              <a:t>Mini</a:t>
            </a:r>
            <a:r>
              <a:rPr lang="en-US" altLang="zh-CN" baseline="0" dirty="0" smtClean="0"/>
              <a:t>  Bridge</a:t>
            </a:r>
          </a:p>
          <a:p>
            <a:r>
              <a:rPr lang="en-US" altLang="zh-CN" baseline="0" dirty="0" smtClean="0"/>
              <a:t>View Extras</a:t>
            </a:r>
          </a:p>
          <a:p>
            <a:pPr lvl="1"/>
            <a:r>
              <a:rPr lang="en-US" altLang="zh-CN" baseline="0" dirty="0" smtClean="0"/>
              <a:t>Guides           ctrl+;</a:t>
            </a:r>
          </a:p>
          <a:p>
            <a:pPr lvl="1"/>
            <a:r>
              <a:rPr lang="en-US" altLang="zh-CN" baseline="0" dirty="0" smtClean="0"/>
              <a:t>Grid             ctrl+’</a:t>
            </a:r>
          </a:p>
          <a:p>
            <a:pPr lvl="1"/>
            <a:r>
              <a:rPr lang="en-US" altLang="zh-CN" baseline="0" dirty="0" smtClean="0"/>
              <a:t>Rulers           </a:t>
            </a:r>
            <a:r>
              <a:rPr lang="en-US" altLang="zh-CN" baseline="0" dirty="0" err="1" smtClean="0"/>
              <a:t>ctrl+R</a:t>
            </a:r>
            <a:endParaRPr lang="en-US" altLang="zh-CN" baseline="0" dirty="0" smtClean="0"/>
          </a:p>
          <a:p>
            <a:pPr lvl="0"/>
            <a:r>
              <a:rPr lang="en-US" altLang="zh-CN" baseline="0" dirty="0" smtClean="0"/>
              <a:t>Arrange Documents</a:t>
            </a:r>
          </a:p>
          <a:p>
            <a:pPr lvl="0"/>
            <a:r>
              <a:rPr lang="en-US" altLang="zh-CN" baseline="0" dirty="0" smtClean="0"/>
              <a:t>Screen Mode        toggle with F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Application bar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Essentials</a:t>
            </a:r>
          </a:p>
          <a:p>
            <a:r>
              <a:rPr lang="en-US" altLang="zh-CN" dirty="0" smtClean="0"/>
              <a:t>Design</a:t>
            </a:r>
          </a:p>
          <a:p>
            <a:r>
              <a:rPr lang="en-US" altLang="zh-CN" dirty="0" smtClean="0"/>
              <a:t>Painting</a:t>
            </a:r>
          </a:p>
          <a:p>
            <a:r>
              <a:rPr lang="en-US" altLang="zh-CN" dirty="0" smtClean="0"/>
              <a:t>Photography</a:t>
            </a:r>
          </a:p>
          <a:p>
            <a:r>
              <a:rPr lang="en-US" altLang="zh-CN" dirty="0" smtClean="0"/>
              <a:t>3d</a:t>
            </a:r>
          </a:p>
          <a:p>
            <a:r>
              <a:rPr lang="en-US" altLang="zh-CN" dirty="0" smtClean="0"/>
              <a:t>Motion</a:t>
            </a:r>
          </a:p>
          <a:p>
            <a:r>
              <a:rPr lang="en-US" altLang="zh-CN" dirty="0" smtClean="0"/>
              <a:t>New</a:t>
            </a:r>
            <a:r>
              <a:rPr lang="en-US" altLang="zh-CN" baseline="0" dirty="0" smtClean="0"/>
              <a:t> in CS5</a:t>
            </a:r>
          </a:p>
          <a:p>
            <a:r>
              <a:rPr lang="en-US" altLang="zh-CN" baseline="0" dirty="0" smtClean="0"/>
              <a:t>Create your own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Workspaces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Move                            v</a:t>
            </a:r>
          </a:p>
          <a:p>
            <a:r>
              <a:rPr lang="en-US" altLang="zh-CN" dirty="0" smtClean="0"/>
              <a:t>Marquee                     m</a:t>
            </a:r>
          </a:p>
          <a:p>
            <a:r>
              <a:rPr lang="en-US" altLang="zh-CN" dirty="0" smtClean="0"/>
              <a:t>Lasso</a:t>
            </a:r>
            <a:r>
              <a:rPr lang="en-US" altLang="zh-CN" baseline="0" dirty="0" smtClean="0"/>
              <a:t>                             l</a:t>
            </a:r>
          </a:p>
          <a:p>
            <a:r>
              <a:rPr lang="en-US" altLang="zh-CN" baseline="0" dirty="0" smtClean="0"/>
              <a:t>Quick Selection          w</a:t>
            </a:r>
          </a:p>
          <a:p>
            <a:r>
              <a:rPr lang="en-US" altLang="zh-CN" baseline="0" dirty="0" smtClean="0"/>
              <a:t>Eyedropper                  I</a:t>
            </a:r>
          </a:p>
          <a:p>
            <a:r>
              <a:rPr lang="en-US" altLang="zh-CN" baseline="0" dirty="0" smtClean="0"/>
              <a:t>Spot Healing Brush     j</a:t>
            </a:r>
          </a:p>
          <a:p>
            <a:r>
              <a:rPr lang="en-US" altLang="zh-CN" baseline="0" dirty="0" smtClean="0"/>
              <a:t>Brush                            b</a:t>
            </a:r>
          </a:p>
          <a:p>
            <a:r>
              <a:rPr lang="en-US" altLang="zh-CN" baseline="0" dirty="0" smtClean="0"/>
              <a:t>Clone Stamp                s</a:t>
            </a:r>
          </a:p>
          <a:p>
            <a:r>
              <a:rPr lang="en-US" altLang="zh-CN" baseline="0" dirty="0" smtClean="0"/>
              <a:t>Gradient                       g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Tool panel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Brightness/control</a:t>
            </a:r>
          </a:p>
          <a:p>
            <a:r>
              <a:rPr lang="en-US" altLang="zh-CN" dirty="0" smtClean="0"/>
              <a:t>Levels</a:t>
            </a:r>
          </a:p>
          <a:p>
            <a:r>
              <a:rPr lang="en-US" altLang="zh-CN" dirty="0" smtClean="0"/>
              <a:t>Curves</a:t>
            </a:r>
          </a:p>
          <a:p>
            <a:r>
              <a:rPr lang="en-US" altLang="zh-CN" dirty="0" err="1" smtClean="0"/>
              <a:t>Vibrance</a:t>
            </a:r>
            <a:endParaRPr lang="en-US" altLang="zh-CN" dirty="0" smtClean="0"/>
          </a:p>
          <a:p>
            <a:r>
              <a:rPr lang="en-US" altLang="zh-CN" dirty="0" smtClean="0"/>
              <a:t>Hue/Saturation</a:t>
            </a:r>
          </a:p>
          <a:p>
            <a:r>
              <a:rPr lang="en-US" altLang="zh-CN" dirty="0" smtClean="0"/>
              <a:t>Black</a:t>
            </a:r>
            <a:r>
              <a:rPr lang="en-US" altLang="zh-CN" baseline="0" dirty="0" smtClean="0"/>
              <a:t> &amp; White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Adjustment</a:t>
            </a:r>
            <a:r>
              <a:rPr lang="en-US" altLang="zh-CN" baseline="0" dirty="0" smtClean="0"/>
              <a:t> panel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Ctrl+ j</a:t>
            </a:r>
          </a:p>
          <a:p>
            <a:r>
              <a:rPr lang="en-US" altLang="zh-CN" dirty="0" smtClean="0"/>
              <a:t>Alt+ Create</a:t>
            </a:r>
            <a:r>
              <a:rPr lang="en-US" altLang="zh-CN" baseline="0" dirty="0" smtClean="0"/>
              <a:t> a new layer</a:t>
            </a:r>
          </a:p>
          <a:p>
            <a:r>
              <a:rPr lang="en-US" altLang="zh-CN" baseline="0" dirty="0" smtClean="0"/>
              <a:t>Ctrl+ Create a new layer</a:t>
            </a:r>
          </a:p>
          <a:p>
            <a:r>
              <a:rPr lang="en-US" altLang="zh-CN" baseline="0" dirty="0" smtClean="0"/>
              <a:t>Alt+ Click between 2 layers</a:t>
            </a:r>
          </a:p>
          <a:p>
            <a:r>
              <a:rPr lang="en-US" altLang="zh-CN" baseline="0" dirty="0" smtClean="0"/>
              <a:t>Move tool+ Input No. to change opacity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Layers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Normal</a:t>
            </a:r>
          </a:p>
          <a:p>
            <a:r>
              <a:rPr lang="en-US" altLang="zh-CN" dirty="0" smtClean="0"/>
              <a:t>Multiply(ignore white</a:t>
            </a:r>
            <a:r>
              <a:rPr lang="en-US" altLang="zh-CN" baseline="0" dirty="0" smtClean="0"/>
              <a:t>, darken)</a:t>
            </a:r>
            <a:endParaRPr lang="en-US" altLang="zh-CN" dirty="0" smtClean="0"/>
          </a:p>
          <a:p>
            <a:r>
              <a:rPr lang="en-US" altLang="zh-CN" dirty="0" smtClean="0"/>
              <a:t>Screen(ignores black,</a:t>
            </a:r>
            <a:r>
              <a:rPr lang="en-US" altLang="zh-CN" baseline="0" dirty="0" smtClean="0"/>
              <a:t> lighten</a:t>
            </a:r>
            <a:r>
              <a:rPr lang="en-US" altLang="zh-CN" dirty="0" smtClean="0"/>
              <a:t>)</a:t>
            </a:r>
          </a:p>
          <a:p>
            <a:r>
              <a:rPr lang="en-US" altLang="zh-CN" dirty="0" smtClean="0"/>
              <a:t>Overlay (ignores grey, contrast)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Blend modes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Drop</a:t>
            </a:r>
            <a:r>
              <a:rPr lang="en-US" altLang="zh-CN" baseline="0" dirty="0" smtClean="0"/>
              <a:t> Shadow</a:t>
            </a:r>
          </a:p>
          <a:p>
            <a:r>
              <a:rPr lang="en-US" altLang="zh-CN" baseline="0" dirty="0" smtClean="0"/>
              <a:t>Inner Shadow</a:t>
            </a:r>
          </a:p>
          <a:p>
            <a:r>
              <a:rPr lang="en-US" altLang="zh-CN" baseline="0" dirty="0" smtClean="0"/>
              <a:t>Outer Glow</a:t>
            </a:r>
          </a:p>
          <a:p>
            <a:r>
              <a:rPr lang="en-US" altLang="zh-CN" baseline="0" dirty="0" smtClean="0"/>
              <a:t>Inner Glow</a:t>
            </a:r>
          </a:p>
          <a:p>
            <a:r>
              <a:rPr lang="en-US" altLang="zh-CN" baseline="0" dirty="0" smtClean="0"/>
              <a:t>Stroke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 style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Liquify</a:t>
            </a:r>
            <a:endParaRPr lang="en-US" altLang="zh-CN" dirty="0" smtClean="0"/>
          </a:p>
          <a:p>
            <a:r>
              <a:rPr lang="en-US" altLang="zh-CN" dirty="0" smtClean="0"/>
              <a:t>Gaussian</a:t>
            </a:r>
            <a:r>
              <a:rPr lang="en-US" altLang="zh-CN" baseline="0" dirty="0" smtClean="0"/>
              <a:t> Blur</a:t>
            </a:r>
          </a:p>
          <a:p>
            <a:r>
              <a:rPr lang="en-US" altLang="zh-CN" baseline="0" dirty="0" smtClean="0"/>
              <a:t>Clouds</a:t>
            </a:r>
          </a:p>
          <a:p>
            <a:r>
              <a:rPr lang="en-US" altLang="zh-CN" baseline="0" dirty="0" smtClean="0"/>
              <a:t>High Pass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Filter</a:t>
            </a:r>
            <a:endParaRPr lang="zh-CN" altLang="en-US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纸张">
  <a:themeElements>
    <a:clrScheme name="纸张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纸张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纸张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266</TotalTime>
  <Words>150</Words>
  <Application>Microsoft Office PowerPoint</Application>
  <PresentationFormat>全屏显示(4:3)</PresentationFormat>
  <Paragraphs>63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纸张</vt:lpstr>
      <vt:lpstr> Adobe Photoshop</vt:lpstr>
      <vt:lpstr>Application bar</vt:lpstr>
      <vt:lpstr>Workspaces</vt:lpstr>
      <vt:lpstr>Tool panel</vt:lpstr>
      <vt:lpstr>Adjustment panel</vt:lpstr>
      <vt:lpstr>Layers</vt:lpstr>
      <vt:lpstr>Blend modes</vt:lpstr>
      <vt:lpstr>Layer style</vt:lpstr>
      <vt:lpstr>Filter</vt:lpstr>
      <vt:lpstr>Other concepts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Adobe Photoshop</dc:title>
  <dc:creator>User</dc:creator>
  <cp:lastModifiedBy>User</cp:lastModifiedBy>
  <cp:revision>27</cp:revision>
  <dcterms:created xsi:type="dcterms:W3CDTF">2011-11-20T06:18:57Z</dcterms:created>
  <dcterms:modified xsi:type="dcterms:W3CDTF">2011-11-20T10:44:59Z</dcterms:modified>
</cp:coreProperties>
</file>